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3BA67-258C-407A-B492-AA79A3F66A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Итоговый индивидуальный проект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Направление: физика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«Принципы работы электродвигателя»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4FC396-4229-4DF8-8B01-E9AAB65BF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69742" y="4028535"/>
            <a:ext cx="6254151" cy="2682813"/>
          </a:xfrm>
        </p:spPr>
        <p:txBody>
          <a:bodyPr>
            <a:normAutofit fontScale="92500" lnSpcReduction="10000"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Руководитель проекта: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Доронина Елена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Анатольевна, учитель физики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 год</a:t>
            </a: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EBA54DB-CD75-432F-A996-F993DF1181E4}"/>
              </a:ext>
            </a:extLst>
          </p:cNvPr>
          <p:cNvSpPr/>
          <p:nvPr/>
        </p:nvSpPr>
        <p:spPr>
          <a:xfrm>
            <a:off x="1388853" y="146650"/>
            <a:ext cx="8635041" cy="878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общеобразовательное учреждение "Средняя общеобразовательная школа №21" г. Белгорода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146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3BA67-258C-407A-B492-AA79A3F66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173994"/>
          </a:xfrm>
        </p:spPr>
        <p:txBody>
          <a:bodyPr/>
          <a:lstStyle/>
          <a:p>
            <a:br>
              <a:rPr lang="ru-RU" sz="3200" b="1" dirty="0"/>
            </a:br>
            <a:br>
              <a:rPr lang="ru-RU" sz="3200" b="1" dirty="0"/>
            </a:br>
            <a:br>
              <a:rPr lang="ru-RU" sz="3200" b="1" dirty="0"/>
            </a:br>
            <a:br>
              <a:rPr lang="ru-RU" sz="3200" b="1" dirty="0"/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ЧАСТЬ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Сборка электродвигателя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4FC396-4229-4DF8-8B01-E9AAB65BF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5781" y="2777706"/>
            <a:ext cx="7280694" cy="2605177"/>
          </a:xfrm>
        </p:spPr>
        <p:txBody>
          <a:bodyPr>
            <a:normAutofit fontScale="25000" lnSpcReduction="20000"/>
          </a:bodyPr>
          <a:lstStyle/>
          <a:p>
            <a:pPr marL="457200" indent="-457200" algn="l">
              <a:buAutoNum type="arabicPeriod"/>
            </a:pPr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Теоретическое обоснование</a:t>
            </a:r>
          </a:p>
          <a:p>
            <a:pPr algn="just">
              <a:lnSpc>
                <a:spcPct val="170000"/>
              </a:lnSpc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Работа электродвигателя основана на законе Ампера и явлении электромагнитной индукции. Когда по проводнику протекает электрический ток, вокруг него возникает магнитное поле. При взаимодействии этого поля с полем постоянного магнита возникает сила, действующая на проводник. Если проводник выполнен в виде рамки (ротора), эта сила создаёт вращающий момент, и рамка начинает поворачиваться.</a:t>
            </a:r>
          </a:p>
          <a:p>
            <a:pPr algn="l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452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3BA67-258C-407A-B492-AA79A3F66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7706" y="1871131"/>
            <a:ext cx="6730361" cy="630529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сборки модели электродвигателя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4FC396-4229-4DF8-8B01-E9AAB65BF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7706" y="2501660"/>
            <a:ext cx="6730361" cy="2476739"/>
          </a:xfrm>
        </p:spPr>
        <p:txBody>
          <a:bodyPr>
            <a:normAutofit/>
          </a:bodyPr>
          <a:lstStyle/>
          <a:p>
            <a:pPr algn="l"/>
            <a:r>
              <a:rPr lang="ru-RU" sz="2000" dirty="0"/>
              <a:t> 1.Изготовим ротор</a:t>
            </a:r>
          </a:p>
          <a:p>
            <a:pPr algn="l"/>
            <a:r>
              <a:rPr lang="ru-RU" sz="2000" dirty="0"/>
              <a:t>2. Произведём сборку статора </a:t>
            </a:r>
          </a:p>
          <a:p>
            <a:pPr algn="l"/>
            <a:r>
              <a:rPr lang="ru-RU" sz="2000" dirty="0"/>
              <a:t>3.Подключение питания</a:t>
            </a:r>
          </a:p>
          <a:p>
            <a:pPr algn="l"/>
            <a:r>
              <a:rPr lang="ru-RU" sz="2000" dirty="0"/>
              <a:t>4. Запуск и наблюдение</a:t>
            </a:r>
          </a:p>
          <a:p>
            <a:pPr algn="l"/>
            <a:r>
              <a:rPr lang="ru-RU" sz="2000" dirty="0"/>
              <a:t>5. Наблюдение и результаты</a:t>
            </a:r>
          </a:p>
          <a:p>
            <a:pPr marL="457200" indent="-457200" algn="l">
              <a:buAutoNum type="arabicPeriod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59560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3BA67-258C-407A-B492-AA79A3F66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242341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БЕЗОПАСНОСТИ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4FC396-4229-4DF8-8B01-E9AAB65BF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8091" y="2458528"/>
            <a:ext cx="6669976" cy="2519871"/>
          </a:xfrm>
        </p:spPr>
        <p:txBody>
          <a:bodyPr/>
          <a:lstStyle/>
          <a:p>
            <a:pPr lvl="0" algn="l"/>
            <a:r>
              <a:rPr lang="ru-RU" dirty="0"/>
              <a:t>1.Не использовать источники напряжения выше 12 В.</a:t>
            </a:r>
          </a:p>
          <a:p>
            <a:pPr lvl="0" algn="l"/>
            <a:r>
              <a:rPr lang="ru-RU" dirty="0"/>
              <a:t>2.Избегать короткого замыкания контактов.</a:t>
            </a:r>
          </a:p>
          <a:p>
            <a:pPr lvl="0" algn="l"/>
            <a:endParaRPr lang="ru-RU" dirty="0"/>
          </a:p>
          <a:p>
            <a:pPr lvl="0" algn="l"/>
            <a:r>
              <a:rPr lang="ru-RU" dirty="0"/>
              <a:t>3.Не оставлять работающий двигатель без присмотра.</a:t>
            </a:r>
          </a:p>
          <a:p>
            <a:pPr algn="l"/>
            <a:r>
              <a:rPr lang="ru-RU" dirty="0"/>
              <a:t>4.Работать с проволокой аккуратно, чтобы не пораниться.</a:t>
            </a:r>
          </a:p>
        </p:txBody>
      </p:sp>
    </p:spTree>
    <p:extLst>
      <p:ext uri="{BB962C8B-B14F-4D97-AF65-F5344CB8AC3E}">
        <p14:creationId xmlns:p14="http://schemas.microsoft.com/office/powerpoint/2010/main" val="3500207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3BA67-258C-407A-B492-AA79A3F66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345858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4FC396-4229-4DF8-8B01-E9AAB65BF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8475" y="2303253"/>
            <a:ext cx="6609592" cy="2675146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Задачи  проекта решены, цель достигнута. Подтверждена теоретическая база. В ходе выполнения практической части проекта «Принцип работы электродвигателя» удалось на наглядном примере изучить фундаментальные физические законы, лежащие в основе работы одного из самых важных технических устройств современности. Собранная модель наглядно продемонстрировала действие закона Ампера.</a:t>
            </a:r>
          </a:p>
        </p:txBody>
      </p:sp>
    </p:spTree>
    <p:extLst>
      <p:ext uri="{BB962C8B-B14F-4D97-AF65-F5344CB8AC3E}">
        <p14:creationId xmlns:p14="http://schemas.microsoft.com/office/powerpoint/2010/main" val="1310609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3BA67-258C-407A-B492-AA79A3F66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345858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ВНИАНИЕ!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4FC396-4229-4DF8-8B01-E9AAB65BF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8475" y="2303253"/>
            <a:ext cx="6609592" cy="2675146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4DBF01-508A-4765-9A71-21C4ED9BE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286000"/>
            <a:ext cx="3933644" cy="295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834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3BA67-258C-407A-B492-AA79A3F66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41608" y="1871132"/>
            <a:ext cx="6566459" cy="95692"/>
          </a:xfrm>
        </p:spPr>
        <p:txBody>
          <a:bodyPr/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4FC396-4229-4DF8-8B01-E9AAB65BF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1275" y="2260121"/>
            <a:ext cx="7427343" cy="2718278"/>
          </a:xfrm>
        </p:spPr>
        <p:txBody>
          <a:bodyPr>
            <a:normAutofit/>
          </a:bodyPr>
          <a:lstStyle/>
          <a:p>
            <a:pPr algn="l">
              <a:lnSpc>
                <a:spcPct val="17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современная жизнь тесно связана с электроприборами, и многие из них, от мелких до крупных, функционируют благодаря электродвигателю. Электродвигатели являются неотъемлемой частью современного мира – они используются в бытовых приборах, промышленных механизмах, транспорте и электронике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1398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3BA67-258C-407A-B492-AA79A3F66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86332" y="1000665"/>
            <a:ext cx="6721735" cy="353682"/>
          </a:xfrm>
        </p:spPr>
        <p:txBody>
          <a:bodyPr/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4FC396-4229-4DF8-8B01-E9AAB65BF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7155" y="1871131"/>
            <a:ext cx="7358332" cy="3520377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Выяснить принцип работы электродвигателя, а также ознакомиться с его составными частями и узлами, сборкой простейшей модели пригодной для наглядного пособия при изучении электродвигателя в школьной программе на уроке физики.</a:t>
            </a:r>
          </a:p>
          <a:p>
            <a:pPr algn="just">
              <a:lnSpc>
                <a:spcPct val="170000"/>
              </a:lnSpc>
            </a:pP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исследовать историю создания электродвигателей;</a:t>
            </a:r>
          </a:p>
          <a:p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изучить основные типы электродвигателей;</a:t>
            </a:r>
          </a:p>
          <a:p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рассмотреть принцип действия электродвигателя;</a:t>
            </a:r>
          </a:p>
          <a:p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собрать простейшую модель электродвигателя.</a:t>
            </a:r>
          </a:p>
          <a:p>
            <a:r>
              <a:rPr lang="ru-RU" sz="6400" b="1" dirty="0"/>
              <a:t>      </a:t>
            </a:r>
          </a:p>
          <a:p>
            <a:r>
              <a:rPr lang="ru-RU" sz="6400" b="1" dirty="0"/>
              <a:t> – </a:t>
            </a: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788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3BA67-258C-407A-B492-AA79A3F66A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электродвигатель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4FC396-4229-4DF8-8B01-E9AAB65BF2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электродвигателей</a:t>
            </a:r>
          </a:p>
        </p:txBody>
      </p:sp>
    </p:spTree>
    <p:extLst>
      <p:ext uri="{BB962C8B-B14F-4D97-AF65-F5344CB8AC3E}">
        <p14:creationId xmlns:p14="http://schemas.microsoft.com/office/powerpoint/2010/main" val="2095245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3BA67-258C-407A-B492-AA79A3F66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0800000" flipV="1">
            <a:off x="2449902" y="733246"/>
            <a:ext cx="7435970" cy="526211"/>
          </a:xfrm>
        </p:spPr>
        <p:txBody>
          <a:bodyPr/>
          <a:lstStyle/>
          <a:p>
            <a:pPr algn="l"/>
            <a:r>
              <a:rPr lang="ru-RU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СОЗДАНИЯ ЭЛЕКТРОДВИГАТЕЛЕЙ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4FC396-4229-4DF8-8B01-E9AAB65BF2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avatars.mds.yandex.net/i?id=ee7dab30917052d19fbb1cb16b8132fbd67f18a5-4534215-images-thumbs&amp;n=13">
            <a:extLst>
              <a:ext uri="{FF2B5EF4-FFF2-40B4-BE49-F238E27FC236}">
                <a16:creationId xmlns:a16="http://schemas.microsoft.com/office/drawing/2014/main" id="{F07882B8-3261-4AC5-843F-63BEFD7A85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" b="9104"/>
          <a:stretch/>
        </p:blipFill>
        <p:spPr bwMode="auto">
          <a:xfrm>
            <a:off x="4615132" y="1905000"/>
            <a:ext cx="2985818" cy="277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536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3BA67-258C-407A-B492-AA79A3F66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0800000" flipV="1">
            <a:off x="2285999" y="439948"/>
            <a:ext cx="7703389" cy="1078301"/>
          </a:xfrm>
        </p:spPr>
        <p:txBody>
          <a:bodyPr/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И ПРИНЦИП РАБОТЫ ЭЛЕКТРОДВИГАТЕЛЯ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4FC396-4229-4DF8-8B01-E9AAB65BF2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F22091-2182-44B5-89F3-6ED26CC7D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127" y="19540"/>
            <a:ext cx="9129833" cy="683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35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3BA67-258C-407A-B492-AA79A3F66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41608" y="1871132"/>
            <a:ext cx="6566459" cy="604650"/>
          </a:xfrm>
        </p:spPr>
        <p:txBody>
          <a:bodyPr/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РАБОТЫ ЭЛЕКТРОДВИГАТЕЛЯ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4FC396-4229-4DF8-8B01-E9AAB65BF2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16A9DA-FD99-4DB5-A338-576C01D55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911" y="2411136"/>
            <a:ext cx="3015462" cy="301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28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3BA67-258C-407A-B492-AA79A3F66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0800000" flipV="1">
            <a:off x="1966822" y="1035170"/>
            <a:ext cx="8367621" cy="500332"/>
          </a:xfrm>
        </p:spPr>
        <p:txBody>
          <a:bodyPr/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ПРОСТЕЙШИЙ ЭЛЕКТРОДВИГАТЕЛЬ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4FC396-4229-4DF8-8B01-E9AAB65BF2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D67E05-86CE-4507-9A18-86107B13B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592" y="1775696"/>
            <a:ext cx="3433313" cy="320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975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3BA67-258C-407A-B492-AA79A3F66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3804" y="457201"/>
            <a:ext cx="6894264" cy="871267"/>
          </a:xfrm>
        </p:spPr>
        <p:txBody>
          <a:bodyPr/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ЭЛЕКТРОДВИГАТЕЛЕЙ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4FC396-4229-4DF8-8B01-E9AAB65BF2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53EFAA-A5AA-4E3E-BFDF-6D3CCB174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528" y="1431459"/>
            <a:ext cx="7323827" cy="412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5717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148</TotalTime>
  <Words>371</Words>
  <Application>Microsoft Office PowerPoint</Application>
  <PresentationFormat>Широкоэкранный</PresentationFormat>
  <Paragraphs>46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Garamond</vt:lpstr>
      <vt:lpstr>Times New Roman</vt:lpstr>
      <vt:lpstr>Натуральные материалы</vt:lpstr>
      <vt:lpstr>Итоговый индивидуальный проект Направление: физика  Тема: «Принципы работы электродвигателя»</vt:lpstr>
      <vt:lpstr>АКТУАЛЬНОСТЬ</vt:lpstr>
      <vt:lpstr>ЦЕЛЬ ПРОЕКТА</vt:lpstr>
      <vt:lpstr>Объект исследования: электродвигатель</vt:lpstr>
      <vt:lpstr>ИСТОРИЯ СОЗДАНИЯ ЭЛЕКТРОДВИГАТЕЛЕЙ</vt:lpstr>
      <vt:lpstr>УСТРОЙСТВО И ПРИНЦИП РАБОТЫ ЭЛЕКТРОДВИГАТЕЛЯ</vt:lpstr>
      <vt:lpstr>ПРИНЦИП РАБОТЫ ЭЛЕКТРОДВИГАТЕЛЯ</vt:lpstr>
      <vt:lpstr>ПРОСТЕЙШИЙ ЭЛЕКТРОДВИГАТЕЛЬ</vt:lpstr>
      <vt:lpstr>ВИДЫ ЭЛЕКТРОДВИГАТЕЛЕЙ</vt:lpstr>
      <vt:lpstr>    ПРАКТИЧЕСКАЯ ЧАСТЬ Сборка электродвигателя </vt:lpstr>
      <vt:lpstr>Порядок сборки модели электродвигателя</vt:lpstr>
      <vt:lpstr>ТЕХНИКА БЕЗОПАСНОСТИ</vt:lpstr>
      <vt:lpstr>ЗАКЛЮЧЕНИЕ</vt:lpstr>
      <vt:lpstr>СПАСИБО ЗА ВНИАНИЕ!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Света</dc:creator>
  <cp:lastModifiedBy>ПК</cp:lastModifiedBy>
  <cp:revision>17</cp:revision>
  <dcterms:created xsi:type="dcterms:W3CDTF">2026-03-18T13:45:07Z</dcterms:created>
  <dcterms:modified xsi:type="dcterms:W3CDTF">2026-06-26T11:06:50Z</dcterms:modified>
</cp:coreProperties>
</file>